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44" d="100"/>
          <a:sy n="44" d="100"/>
        </p:scale>
        <p:origin x="42" y="1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9E7762B-E414-4826-AB92-3B9CB188839B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B10FF7F-4D76-43AD-8876-B565468E0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7309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762B-E414-4826-AB92-3B9CB188839B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0FF7F-4D76-43AD-8876-B565468E0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612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762B-E414-4826-AB92-3B9CB188839B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0FF7F-4D76-43AD-8876-B565468E0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04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762B-E414-4826-AB92-3B9CB188839B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0FF7F-4D76-43AD-8876-B565468E0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142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9E7762B-E414-4826-AB92-3B9CB188839B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7B10FF7F-4D76-43AD-8876-B565468E0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7849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762B-E414-4826-AB92-3B9CB188839B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0FF7F-4D76-43AD-8876-B565468E0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09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762B-E414-4826-AB92-3B9CB188839B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0FF7F-4D76-43AD-8876-B565468E0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918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762B-E414-4826-AB92-3B9CB188839B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0FF7F-4D76-43AD-8876-B565468E0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433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762B-E414-4826-AB92-3B9CB188839B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0FF7F-4D76-43AD-8876-B565468E0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77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762B-E414-4826-AB92-3B9CB188839B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7B10FF7F-4D76-43AD-8876-B565468E04D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22542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9E7762B-E414-4826-AB92-3B9CB188839B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7B10FF7F-4D76-43AD-8876-B565468E04D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76374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9E7762B-E414-4826-AB92-3B9CB188839B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B10FF7F-4D76-43AD-8876-B565468E04D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3730872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Social Control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Carolyn Stoughton, Carolyn </a:t>
            </a:r>
            <a:r>
              <a:rPr lang="en-US" dirty="0" err="1" smtClean="0"/>
              <a:t>Kirshe</a:t>
            </a:r>
            <a:r>
              <a:rPr lang="en-US" dirty="0" smtClean="0"/>
              <a:t>, Caroline McCloskey, Julia </a:t>
            </a:r>
            <a:r>
              <a:rPr lang="en-US" dirty="0" err="1" smtClean="0"/>
              <a:t>Formicola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203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Men drinking and becoming abusive</a:t>
            </a:r>
          </a:p>
          <a:p>
            <a:r>
              <a:rPr lang="en-US" sz="3600" dirty="0" smtClean="0"/>
              <a:t>Prostitution becoming widespread</a:t>
            </a:r>
          </a:p>
          <a:p>
            <a:r>
              <a:rPr lang="en-US" sz="3600" dirty="0" smtClean="0"/>
              <a:t>Limited amount of people taking part in leisure time</a:t>
            </a:r>
          </a:p>
          <a:p>
            <a:r>
              <a:rPr lang="en-US" sz="3600" dirty="0" smtClean="0"/>
              <a:t>Too much people were living in poor neighborhoods</a:t>
            </a:r>
            <a:endParaRPr lang="en-US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114" y="1328394"/>
            <a:ext cx="2373086" cy="1779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724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Ban alcohol</a:t>
            </a:r>
          </a:p>
          <a:p>
            <a:r>
              <a:rPr lang="en-US" sz="3600" dirty="0" smtClean="0"/>
              <a:t>Make prostitution illegal</a:t>
            </a:r>
          </a:p>
          <a:p>
            <a:r>
              <a:rPr lang="en-US" sz="3600" dirty="0" smtClean="0"/>
              <a:t>Censor and decommercialize </a:t>
            </a:r>
          </a:p>
          <a:p>
            <a:r>
              <a:rPr lang="en-US" sz="3600" dirty="0" smtClean="0"/>
              <a:t> “Americanize” kids through education</a:t>
            </a:r>
          </a:p>
          <a:p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3925" y="2014194"/>
            <a:ext cx="2581275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982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Exposure/ Muckraking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41714"/>
            <a:ext cx="10058400" cy="4293326"/>
          </a:xfrm>
        </p:spPr>
        <p:txBody>
          <a:bodyPr>
            <a:noAutofit/>
          </a:bodyPr>
          <a:lstStyle/>
          <a:p>
            <a:r>
              <a:rPr lang="en-US" sz="3600" dirty="0" smtClean="0"/>
              <a:t>Temperance</a:t>
            </a:r>
          </a:p>
          <a:p>
            <a:pPr lvl="1"/>
            <a:r>
              <a:rPr lang="en-US" sz="3600" dirty="0" smtClean="0"/>
              <a:t>Propaganda used to persuade public (mainly men) to stop drinking</a:t>
            </a:r>
          </a:p>
          <a:p>
            <a:r>
              <a:rPr lang="en-US" sz="3600" dirty="0" smtClean="0"/>
              <a:t>Education</a:t>
            </a:r>
          </a:p>
          <a:p>
            <a:pPr lvl="1"/>
            <a:r>
              <a:rPr lang="en-US" sz="3600" dirty="0" smtClean="0"/>
              <a:t>More high schools were built</a:t>
            </a:r>
          </a:p>
          <a:p>
            <a:pPr lvl="1"/>
            <a:r>
              <a:rPr lang="en-US" sz="3600" dirty="0" smtClean="0"/>
              <a:t>Better curriculum </a:t>
            </a:r>
          </a:p>
          <a:p>
            <a:pPr lvl="1"/>
            <a:r>
              <a:rPr lang="en-US" sz="3600" dirty="0" smtClean="0"/>
              <a:t>Emphases on the importance of getting an </a:t>
            </a:r>
            <a:r>
              <a:rPr lang="en-US" sz="3600" dirty="0" err="1" smtClean="0"/>
              <a:t>eduction</a:t>
            </a:r>
            <a:endParaRPr lang="en-US" sz="3600" dirty="0" smtClean="0"/>
          </a:p>
          <a:p>
            <a:pPr lvl="1"/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221303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Obstacles Faced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066800" y="2014194"/>
            <a:ext cx="10058400" cy="393192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Passing laws against prostitution left, for some woman, a lack of other means of work</a:t>
            </a:r>
          </a:p>
          <a:p>
            <a:r>
              <a:rPr lang="en-US" sz="3200" dirty="0" smtClean="0"/>
              <a:t>Alcohol laws were disliked by the majority and most would go around the laws and disobey them (boot legging)</a:t>
            </a:r>
          </a:p>
          <a:p>
            <a:r>
              <a:rPr lang="en-US" sz="3200" dirty="0" smtClean="0"/>
              <a:t>With the boom of education, there were rising needs for many more teachers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69293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and Tactics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257" y="1690688"/>
            <a:ext cx="8022772" cy="4351338"/>
          </a:xfrm>
        </p:spPr>
        <p:txBody>
          <a:bodyPr>
            <a:normAutofit fontScale="92500"/>
          </a:bodyPr>
          <a:lstStyle/>
          <a:p>
            <a:r>
              <a:rPr lang="en-US" sz="3200" dirty="0" smtClean="0"/>
              <a:t>Temperance</a:t>
            </a:r>
          </a:p>
          <a:p>
            <a:pPr lvl="1"/>
            <a:r>
              <a:rPr lang="en-US" sz="3200" dirty="0" smtClean="0"/>
              <a:t>Use of propaganda to justify the 18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amendment</a:t>
            </a:r>
          </a:p>
          <a:p>
            <a:r>
              <a:rPr lang="en-US" sz="3200" dirty="0" smtClean="0"/>
              <a:t>Education</a:t>
            </a:r>
          </a:p>
          <a:p>
            <a:pPr lvl="1"/>
            <a:r>
              <a:rPr lang="en-US" sz="3200" dirty="0" smtClean="0"/>
              <a:t>Draw support from middle class</a:t>
            </a:r>
          </a:p>
          <a:p>
            <a:pPr lvl="1"/>
            <a:r>
              <a:rPr lang="en-US" sz="3200" dirty="0" smtClean="0"/>
              <a:t>Modernize schools</a:t>
            </a:r>
          </a:p>
          <a:p>
            <a:pPr lvl="1"/>
            <a:r>
              <a:rPr lang="en-US" sz="3200" dirty="0" smtClean="0"/>
              <a:t>Express the importance of health education</a:t>
            </a:r>
          </a:p>
          <a:p>
            <a:pPr lvl="1"/>
            <a:r>
              <a:rPr lang="en-US" sz="3200" dirty="0" smtClean="0"/>
              <a:t>All contributed to improved school system and laws</a:t>
            </a:r>
          </a:p>
          <a:p>
            <a:pPr lvl="1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8596" y="1690688"/>
            <a:ext cx="2444318" cy="3739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585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Groups And Level of involvement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dirty="0" smtClean="0"/>
              <a:t>Women’s Christian Temperance Union (WTCU)</a:t>
            </a:r>
            <a:endParaRPr lang="en-US" sz="3600" dirty="0"/>
          </a:p>
          <a:p>
            <a:pPr>
              <a:lnSpc>
                <a:spcPct val="100000"/>
              </a:lnSpc>
            </a:pPr>
            <a:r>
              <a:rPr lang="en-US" sz="3600" dirty="0" smtClean="0"/>
              <a:t>Anti-Saloon </a:t>
            </a:r>
            <a:r>
              <a:rPr lang="en-US" sz="3600" dirty="0" err="1" smtClean="0"/>
              <a:t>Leauge</a:t>
            </a:r>
            <a:endParaRPr lang="en-US" sz="3600" dirty="0"/>
          </a:p>
          <a:p>
            <a:pPr>
              <a:lnSpc>
                <a:spcPct val="100000"/>
              </a:lnSpc>
            </a:pPr>
            <a:r>
              <a:rPr lang="en-US" sz="3600" dirty="0" smtClean="0"/>
              <a:t>“</a:t>
            </a:r>
            <a:r>
              <a:rPr lang="en-US" sz="3600" dirty="0" err="1" smtClean="0"/>
              <a:t>Pietists</a:t>
            </a:r>
            <a:r>
              <a:rPr lang="en-US" sz="3600" dirty="0" smtClean="0"/>
              <a:t>” vs. “</a:t>
            </a:r>
            <a:r>
              <a:rPr lang="en-US" sz="3600" dirty="0" err="1" smtClean="0"/>
              <a:t>Ritualists</a:t>
            </a:r>
            <a:r>
              <a:rPr lang="en-US" sz="3600" dirty="0" smtClean="0"/>
              <a:t>”</a:t>
            </a:r>
          </a:p>
          <a:p>
            <a:pPr>
              <a:lnSpc>
                <a:spcPct val="100000"/>
              </a:lnSpc>
            </a:pPr>
            <a:r>
              <a:rPr lang="en-US" sz="3600" dirty="0" smtClean="0"/>
              <a:t>National Board of Censorship</a:t>
            </a:r>
          </a:p>
          <a:p>
            <a:pPr>
              <a:lnSpc>
                <a:spcPct val="100000"/>
              </a:lnSpc>
            </a:pPr>
            <a:r>
              <a:rPr lang="en-US" sz="3600" dirty="0" smtClean="0"/>
              <a:t>National Education Association</a:t>
            </a:r>
          </a:p>
          <a:p>
            <a:pPr>
              <a:lnSpc>
                <a:spcPct val="100000"/>
              </a:lnSpc>
            </a:pPr>
            <a:r>
              <a:rPr lang="en-US" sz="3600" dirty="0" smtClean="0"/>
              <a:t>College Entrance Board</a:t>
            </a:r>
          </a:p>
        </p:txBody>
      </p:sp>
    </p:spTree>
    <p:extLst>
      <p:ext uri="{BB962C8B-B14F-4D97-AF65-F5344CB8AC3E}">
        <p14:creationId xmlns:p14="http://schemas.microsoft.com/office/powerpoint/2010/main" val="2340956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 And Reformers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sz="2800" dirty="0" smtClean="0"/>
              <a:t>Francis Galton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Jane Addams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Fredric Howe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Edward </a:t>
            </a:r>
            <a:r>
              <a:rPr lang="en-US" sz="2800" dirty="0" err="1" smtClean="0"/>
              <a:t>Cubberly</a:t>
            </a:r>
            <a:endParaRPr lang="en-US" sz="2800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3507" y="2014194"/>
            <a:ext cx="3638550" cy="378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210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Success/Failures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07029"/>
            <a:ext cx="10058400" cy="422801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People were exposed to the horrible working conditions in factories (muckrakers)</a:t>
            </a:r>
          </a:p>
          <a:p>
            <a:r>
              <a:rPr lang="en-US" sz="2800" dirty="0" smtClean="0"/>
              <a:t>Woman’s suffrage</a:t>
            </a:r>
          </a:p>
          <a:p>
            <a:r>
              <a:rPr lang="en-US" sz="2800" dirty="0" smtClean="0"/>
              <a:t>Child Labor Laws</a:t>
            </a:r>
          </a:p>
          <a:p>
            <a:r>
              <a:rPr lang="en-US" sz="2800" dirty="0" smtClean="0"/>
              <a:t>Tax Reforms</a:t>
            </a:r>
          </a:p>
          <a:p>
            <a:r>
              <a:rPr lang="en-US" sz="2800" dirty="0" smtClean="0"/>
              <a:t>Control of monopolies</a:t>
            </a:r>
          </a:p>
          <a:p>
            <a:r>
              <a:rPr lang="en-US" sz="2800" dirty="0" smtClean="0"/>
              <a:t>Prohibition was not carried out</a:t>
            </a:r>
          </a:p>
          <a:p>
            <a:r>
              <a:rPr lang="en-US" sz="2800" dirty="0" smtClean="0"/>
              <a:t>Civil Rights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7599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46</TotalTime>
  <Words>251</Words>
  <Application>Microsoft Office PowerPoint</Application>
  <PresentationFormat>Widescreen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Garamond</vt:lpstr>
      <vt:lpstr>Savon</vt:lpstr>
      <vt:lpstr>Social Control</vt:lpstr>
      <vt:lpstr>Problems</vt:lpstr>
      <vt:lpstr>Goals</vt:lpstr>
      <vt:lpstr>Exposure/ Muckraking</vt:lpstr>
      <vt:lpstr>Obstacles Faced</vt:lpstr>
      <vt:lpstr>Strategies and Tactics</vt:lpstr>
      <vt:lpstr>Groups And Level of involvement</vt:lpstr>
      <vt:lpstr>Leaders And Reformers</vt:lpstr>
      <vt:lpstr>Success/Failures</vt:lpstr>
    </vt:vector>
  </TitlesOfParts>
  <Company>CENTRAL BUCKS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Control</dc:title>
  <dc:creator>Carolyn Stoughton</dc:creator>
  <cp:lastModifiedBy>Carolyn Stoughton</cp:lastModifiedBy>
  <cp:revision>6</cp:revision>
  <dcterms:created xsi:type="dcterms:W3CDTF">2015-02-04T12:36:06Z</dcterms:created>
  <dcterms:modified xsi:type="dcterms:W3CDTF">2015-02-04T13:22:25Z</dcterms:modified>
</cp:coreProperties>
</file>